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A846-6FD3-4C17-AE4F-99211448A608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AAD220-B46E-49E4-B58B-19DD6ABCB1B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A846-6FD3-4C17-AE4F-99211448A608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AD220-B46E-49E4-B58B-19DD6ABCB1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A846-6FD3-4C17-AE4F-99211448A608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AD220-B46E-49E4-B58B-19DD6ABCB1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A846-6FD3-4C17-AE4F-99211448A608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AAD220-B46E-49E4-B58B-19DD6ABCB1B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A846-6FD3-4C17-AE4F-99211448A608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AAD220-B46E-49E4-B58B-19DD6ABCB1B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A846-6FD3-4C17-AE4F-99211448A608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AAD220-B46E-49E4-B58B-19DD6ABCB1B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A846-6FD3-4C17-AE4F-99211448A608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AAD220-B46E-49E4-B58B-19DD6ABCB1B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A846-6FD3-4C17-AE4F-99211448A608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AAD220-B46E-49E4-B58B-19DD6ABCB1B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A846-6FD3-4C17-AE4F-99211448A608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AAD220-B46E-49E4-B58B-19DD6ABCB1B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A846-6FD3-4C17-AE4F-99211448A608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AAD220-B46E-49E4-B58B-19DD6ABCB1B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A846-6FD3-4C17-AE4F-99211448A608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AAD220-B46E-49E4-B58B-19DD6ABCB1B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53A846-6FD3-4C17-AE4F-99211448A608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FAAD220-B46E-49E4-B58B-19DD6ABCB1B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Photo Essays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Connor Nagel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60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An editor may choose to print a photo essay if the story is told better by many words  and few pictures.</a:t>
            </a:r>
          </a:p>
          <a:p>
            <a:r>
              <a:rPr lang="en-US" sz="1800" dirty="0" smtClean="0"/>
              <a:t>Some Photo essays may tell one small portion of a much bigger story</a:t>
            </a:r>
          </a:p>
          <a:p>
            <a:r>
              <a:rPr lang="en-US" sz="1800" dirty="0" smtClean="0"/>
              <a:t>Through the series of photos the photographer should be able to tell the whole story’</a:t>
            </a:r>
          </a:p>
          <a:p>
            <a:pPr marL="18288" indent="0">
              <a:buNone/>
            </a:pP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30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photo essay does not always tell the story step by step.</a:t>
            </a:r>
          </a:p>
          <a:p>
            <a:r>
              <a:rPr lang="en-US" dirty="0" smtClean="0"/>
              <a:t>Most year books use this style of photographic coverage to show activities and groups during the school year.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40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special type of photo essay is a photo series.</a:t>
            </a:r>
          </a:p>
          <a:p>
            <a:r>
              <a:rPr lang="en-US" dirty="0" smtClean="0"/>
              <a:t>A photo series is a group of pictures often taken over time o show how things change.</a:t>
            </a:r>
          </a:p>
          <a:p>
            <a:r>
              <a:rPr lang="en-US" dirty="0" smtClean="0"/>
              <a:t>These photos should focus on one person or place and should be placed side by side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720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789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29</TotalTime>
  <Words>134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Elemental</vt:lpstr>
      <vt:lpstr>Photo Essays</vt:lpstr>
      <vt:lpstr>PowerPoint Presentation</vt:lpstr>
      <vt:lpstr>PowerPoint Presentation</vt:lpstr>
      <vt:lpstr>PowerPoint Presentation</vt:lpstr>
      <vt:lpstr>PowerPoint Presentation</vt:lpstr>
    </vt:vector>
  </TitlesOfParts>
  <Company>sfcss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Essays</dc:title>
  <dc:creator>Connor Nagel</dc:creator>
  <cp:lastModifiedBy>Connor Nagel</cp:lastModifiedBy>
  <cp:revision>3</cp:revision>
  <dcterms:created xsi:type="dcterms:W3CDTF">2012-09-10T16:03:51Z</dcterms:created>
  <dcterms:modified xsi:type="dcterms:W3CDTF">2012-09-10T16:33:32Z</dcterms:modified>
</cp:coreProperties>
</file>